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3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30 sati predavanja + 15 sati vježbi</a:t>
            </a:r>
            <a:endParaRPr lang="hr-HR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ODBOJKA NA PIJESKU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30 + 15</a:t>
            </a:r>
            <a:endParaRPr lang="hr-HR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914400" y="1981200"/>
            <a:ext cx="7772400" cy="4572000"/>
          </a:xfrm>
        </p:spPr>
        <p:txBody>
          <a:bodyPr/>
          <a:lstStyle/>
          <a:p>
            <a:r>
              <a:rPr lang="hr-HR" dirty="0" smtClean="0"/>
              <a:t>Teorijska predavanja (fiziološki kabinet) – četvrtak 14:00 – 15:30</a:t>
            </a:r>
          </a:p>
          <a:p>
            <a:r>
              <a:rPr lang="hr-HR" dirty="0" smtClean="0"/>
              <a:t>Praktična predavanja i vježbe (Žnjan) – </a:t>
            </a:r>
            <a:r>
              <a:rPr lang="hr-HR" dirty="0" smtClean="0"/>
              <a:t>četiri puta tjedno</a:t>
            </a:r>
            <a:endParaRPr lang="hr-HR" dirty="0" smtClean="0"/>
          </a:p>
          <a:p>
            <a:r>
              <a:rPr lang="hr-HR" dirty="0" smtClean="0"/>
              <a:t>Dvije grupe: 9:00 – 10:30 i 10:30 – 12:00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TEORIJSKA PREDAVANJA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981200"/>
            <a:ext cx="7772400" cy="4572000"/>
          </a:xfrm>
        </p:spPr>
        <p:txBody>
          <a:bodyPr>
            <a:normAutofit/>
          </a:bodyPr>
          <a:lstStyle/>
          <a:p>
            <a:r>
              <a:rPr lang="hr-HR" dirty="0" smtClean="0"/>
              <a:t>Povijest odbojke na pijesku u svijetu i u Hrvatskoj</a:t>
            </a:r>
          </a:p>
          <a:p>
            <a:r>
              <a:rPr lang="hr-HR" dirty="0" smtClean="0"/>
              <a:t>Strukturalna analiza odbojke na pijesku</a:t>
            </a:r>
          </a:p>
          <a:p>
            <a:r>
              <a:rPr lang="hr-HR" dirty="0" smtClean="0"/>
              <a:t>Pravila odbojke na pijesku</a:t>
            </a:r>
          </a:p>
          <a:p>
            <a:r>
              <a:rPr lang="hr-HR" dirty="0" smtClean="0"/>
              <a:t>Osnove tehnike i taktike u odbojci na pijesku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TEORIJSKA PREDAVANJA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752600"/>
            <a:ext cx="7772400" cy="4572000"/>
          </a:xfrm>
        </p:spPr>
        <p:txBody>
          <a:bodyPr/>
          <a:lstStyle/>
          <a:p>
            <a:r>
              <a:rPr lang="hr-HR" dirty="0" smtClean="0"/>
              <a:t>Analiza natjecanja u odbojci na pijesku (kondicijska i tehničko-taktička priprema, hidratacija, prehrana)</a:t>
            </a:r>
          </a:p>
          <a:p>
            <a:r>
              <a:rPr lang="hr-HR" dirty="0" smtClean="0"/>
              <a:t>Primjena odbojke na pijesku u sportu, rekreaciji i školstvu</a:t>
            </a:r>
          </a:p>
          <a:p>
            <a:r>
              <a:rPr lang="hr-HR" dirty="0" smtClean="0"/>
              <a:t>Pregled znanstvenih istraživanja u odbojci na pijesku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PRAKTIČNA PREDAVANJA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828800"/>
            <a:ext cx="7772400" cy="4572000"/>
          </a:xfrm>
        </p:spPr>
        <p:txBody>
          <a:bodyPr/>
          <a:lstStyle/>
          <a:p>
            <a:r>
              <a:rPr lang="hr-HR" dirty="0" smtClean="0"/>
              <a:t>Osnove tehnike u odbojci na pijesku (servis, prijem servisa, dizanje za smeč, smečiranje,, blok, obrana polja)</a:t>
            </a:r>
          </a:p>
          <a:p>
            <a:r>
              <a:rPr lang="hr-HR" dirty="0" smtClean="0"/>
              <a:t>Igra 2:2, 3:3, 4:4 i 6:6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ISPIT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90600" y="2286000"/>
            <a:ext cx="7772400" cy="4572000"/>
          </a:xfrm>
        </p:spPr>
        <p:txBody>
          <a:bodyPr/>
          <a:lstStyle/>
          <a:p>
            <a:r>
              <a:rPr lang="hr-HR" dirty="0" smtClean="0"/>
              <a:t>Praktični dio (tehnike odbojkaških elemenata)</a:t>
            </a:r>
          </a:p>
          <a:p>
            <a:r>
              <a:rPr lang="hr-HR" dirty="0" smtClean="0"/>
              <a:t>Teorijski dio (pismeni ispit)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PRAKTIČNI DIO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2057400"/>
            <a:ext cx="7772400" cy="4572000"/>
          </a:xfrm>
        </p:spPr>
        <p:txBody>
          <a:bodyPr/>
          <a:lstStyle/>
          <a:p>
            <a:r>
              <a:rPr lang="hr-HR" dirty="0" smtClean="0"/>
              <a:t>Prijem lagano prebačenih lopti</a:t>
            </a:r>
          </a:p>
          <a:p>
            <a:r>
              <a:rPr lang="hr-HR" dirty="0" smtClean="0"/>
              <a:t>Prijem servisa</a:t>
            </a:r>
          </a:p>
          <a:p>
            <a:r>
              <a:rPr lang="hr-HR" dirty="0" smtClean="0"/>
              <a:t>Dizanje lopte za smeč (vršno i podlaktično)</a:t>
            </a:r>
          </a:p>
          <a:p>
            <a:r>
              <a:rPr lang="hr-HR" dirty="0" smtClean="0"/>
              <a:t>Smeč (snažni i plasirani)</a:t>
            </a:r>
          </a:p>
          <a:p>
            <a:r>
              <a:rPr lang="hr-HR" dirty="0" smtClean="0"/>
              <a:t>Servis (lelujavi, skok lelujavi, skok s rotacijom)</a:t>
            </a:r>
          </a:p>
          <a:p>
            <a:r>
              <a:rPr lang="hr-HR" dirty="0" smtClean="0"/>
              <a:t>Prijem – dizanje – napad</a:t>
            </a:r>
          </a:p>
          <a:p>
            <a:r>
              <a:rPr lang="hr-HR" dirty="0" smtClean="0"/>
              <a:t>Obrana – dizanje - napad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TEORIJSKI DIO (4 PITANJA)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981200"/>
            <a:ext cx="7772400" cy="4572000"/>
          </a:xfrm>
        </p:spPr>
        <p:txBody>
          <a:bodyPr/>
          <a:lstStyle/>
          <a:p>
            <a:r>
              <a:rPr lang="hr-HR" dirty="0" smtClean="0"/>
              <a:t>Povijest</a:t>
            </a:r>
          </a:p>
          <a:p>
            <a:r>
              <a:rPr lang="hr-HR" dirty="0" smtClean="0"/>
              <a:t>Pravila</a:t>
            </a:r>
          </a:p>
          <a:p>
            <a:r>
              <a:rPr lang="hr-HR" dirty="0" smtClean="0"/>
              <a:t>Tehnika</a:t>
            </a:r>
          </a:p>
          <a:p>
            <a:r>
              <a:rPr lang="hr-HR" dirty="0" smtClean="0"/>
              <a:t>T</a:t>
            </a:r>
            <a:r>
              <a:rPr lang="hr-HR" smtClean="0"/>
              <a:t>aktika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44</TotalTime>
  <Words>209</Words>
  <Application>Microsoft Office PowerPoint</Application>
  <PresentationFormat>On-screen Show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Equity</vt:lpstr>
      <vt:lpstr>ODBOJKA NA PIJESKU</vt:lpstr>
      <vt:lpstr>30 + 15</vt:lpstr>
      <vt:lpstr>TEORIJSKA PREDAVANJA</vt:lpstr>
      <vt:lpstr>TEORIJSKA PREDAVANJA</vt:lpstr>
      <vt:lpstr>PRAKTIČNA PREDAVANJA</vt:lpstr>
      <vt:lpstr>ISPIT</vt:lpstr>
      <vt:lpstr>PRAKTIČNI DIO</vt:lpstr>
      <vt:lpstr>TEORIJSKI DIO (4 PITANJA)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ODBOJKA NA PIJESKU</dc:title>
  <dc:creator>Grgantov</dc:creator>
  <cp:lastModifiedBy>Zoran</cp:lastModifiedBy>
  <cp:revision>8</cp:revision>
  <dcterms:created xsi:type="dcterms:W3CDTF">2006-08-16T00:00:00Z</dcterms:created>
  <dcterms:modified xsi:type="dcterms:W3CDTF">2010-04-29T10:42:50Z</dcterms:modified>
</cp:coreProperties>
</file>